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handoutMasterIdLst>
    <p:handoutMasterId r:id="rId25"/>
  </p:handoutMasterIdLst>
  <p:sldIdLst>
    <p:sldId id="392" r:id="rId2"/>
    <p:sldId id="426" r:id="rId3"/>
    <p:sldId id="408" r:id="rId4"/>
    <p:sldId id="428" r:id="rId5"/>
    <p:sldId id="429" r:id="rId6"/>
    <p:sldId id="430" r:id="rId7"/>
    <p:sldId id="431" r:id="rId8"/>
    <p:sldId id="432" r:id="rId9"/>
    <p:sldId id="433" r:id="rId10"/>
    <p:sldId id="434" r:id="rId11"/>
    <p:sldId id="435" r:id="rId12"/>
    <p:sldId id="436" r:id="rId13"/>
    <p:sldId id="437" r:id="rId14"/>
    <p:sldId id="438" r:id="rId15"/>
    <p:sldId id="439" r:id="rId16"/>
    <p:sldId id="440" r:id="rId17"/>
    <p:sldId id="441" r:id="rId18"/>
    <p:sldId id="442" r:id="rId19"/>
    <p:sldId id="443" r:id="rId20"/>
    <p:sldId id="445" r:id="rId21"/>
    <p:sldId id="446" r:id="rId22"/>
    <p:sldId id="406" r:id="rId23"/>
  </p:sldIdLst>
  <p:sldSz cx="9144000" cy="5143500" type="screen16x9"/>
  <p:notesSz cx="7099300" cy="10234613"/>
  <p:defaultTextStyle>
    <a:defPPr>
      <a:defRPr lang="en-US"/>
    </a:defPPr>
    <a:lvl1pPr marL="0" algn="l" defTabSz="879152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439576" algn="l" defTabSz="879152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879152" algn="l" defTabSz="879152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318728" algn="l" defTabSz="879152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1758303" algn="l" defTabSz="879152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2197879" algn="l" defTabSz="879152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2637455" algn="l" defTabSz="879152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3077031" algn="l" defTabSz="879152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3516607" algn="l" defTabSz="879152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ZI7" initials="VP" lastIdx="9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5D82A9"/>
    <a:srgbClr val="597E95"/>
    <a:srgbClr val="000000"/>
    <a:srgbClr val="003300"/>
    <a:srgbClr val="F37021"/>
    <a:srgbClr val="EFD921"/>
    <a:srgbClr val="2C87CB"/>
    <a:srgbClr val="3BACFF"/>
    <a:srgbClr val="1FE4C6"/>
    <a:srgbClr val="43C6E4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63" autoAdjust="0"/>
    <p:restoredTop sz="96959" autoAdjust="0"/>
  </p:normalViewPr>
  <p:slideViewPr>
    <p:cSldViewPr>
      <p:cViewPr varScale="1">
        <p:scale>
          <a:sx n="111" d="100"/>
          <a:sy n="111" d="100"/>
        </p:scale>
        <p:origin x="-90" y="-672"/>
      </p:cViewPr>
      <p:guideLst>
        <p:guide orient="horz" pos="771"/>
        <p:guide orient="horz" pos="2783"/>
        <p:guide pos="537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97" d="100"/>
        <a:sy n="197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4" cy="511731"/>
          </a:xfrm>
          <a:prstGeom prst="rect">
            <a:avLst/>
          </a:prstGeom>
        </p:spPr>
        <p:txBody>
          <a:bodyPr vert="horz" lIns="99040" tIns="49520" rIns="99040" bIns="49520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4" cy="511731"/>
          </a:xfrm>
          <a:prstGeom prst="rect">
            <a:avLst/>
          </a:prstGeom>
        </p:spPr>
        <p:txBody>
          <a:bodyPr vert="horz" lIns="99040" tIns="49520" rIns="99040" bIns="49520" rtlCol="0"/>
          <a:lstStyle>
            <a:lvl1pPr algn="r">
              <a:defRPr sz="1300"/>
            </a:lvl1pPr>
          </a:lstStyle>
          <a:p>
            <a:fld id="{CD4DA60F-0BB5-4A3D-B6FA-FDF2FC2558E5}" type="datetimeFigureOut">
              <a:rPr lang="en-US" smtClean="0"/>
              <a:pPr/>
              <a:t>3/28/2014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4" cy="511731"/>
          </a:xfrm>
          <a:prstGeom prst="rect">
            <a:avLst/>
          </a:prstGeom>
        </p:spPr>
        <p:txBody>
          <a:bodyPr vert="horz" lIns="99040" tIns="49520" rIns="99040" bIns="49520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4" cy="511731"/>
          </a:xfrm>
          <a:prstGeom prst="rect">
            <a:avLst/>
          </a:prstGeom>
        </p:spPr>
        <p:txBody>
          <a:bodyPr vert="horz" lIns="99040" tIns="49520" rIns="99040" bIns="49520" rtlCol="0" anchor="b"/>
          <a:lstStyle>
            <a:lvl1pPr algn="r">
              <a:defRPr sz="1300"/>
            </a:lvl1pPr>
          </a:lstStyle>
          <a:p>
            <a:fld id="{44425933-59C9-4582-A8D9-570D66460C9E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567361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4" cy="511731"/>
          </a:xfrm>
          <a:prstGeom prst="rect">
            <a:avLst/>
          </a:prstGeom>
        </p:spPr>
        <p:txBody>
          <a:bodyPr vert="horz" lIns="99040" tIns="49520" rIns="99040" bIns="49520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4" cy="511731"/>
          </a:xfrm>
          <a:prstGeom prst="rect">
            <a:avLst/>
          </a:prstGeom>
        </p:spPr>
        <p:txBody>
          <a:bodyPr vert="horz" lIns="99040" tIns="49520" rIns="99040" bIns="49520" rtlCol="0"/>
          <a:lstStyle>
            <a:lvl1pPr algn="r">
              <a:defRPr sz="1300"/>
            </a:lvl1pPr>
          </a:lstStyle>
          <a:p>
            <a:fld id="{C2262F3B-5CC7-4D5E-B602-F5E0CB55D9B3}" type="datetimeFigureOut">
              <a:rPr lang="en-US" smtClean="0"/>
              <a:pPr/>
              <a:t>3/28/2014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8113" y="766763"/>
            <a:ext cx="6823075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0" tIns="49520" rIns="99040" bIns="495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1" y="4861442"/>
            <a:ext cx="5679440" cy="4605576"/>
          </a:xfrm>
          <a:prstGeom prst="rect">
            <a:avLst/>
          </a:prstGeom>
        </p:spPr>
        <p:txBody>
          <a:bodyPr vert="horz" lIns="99040" tIns="49520" rIns="99040" bIns="495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4" cy="511731"/>
          </a:xfrm>
          <a:prstGeom prst="rect">
            <a:avLst/>
          </a:prstGeom>
        </p:spPr>
        <p:txBody>
          <a:bodyPr vert="horz" lIns="99040" tIns="49520" rIns="99040" bIns="49520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4" cy="511731"/>
          </a:xfrm>
          <a:prstGeom prst="rect">
            <a:avLst/>
          </a:prstGeom>
        </p:spPr>
        <p:txBody>
          <a:bodyPr vert="horz" lIns="99040" tIns="49520" rIns="99040" bIns="49520" rtlCol="0" anchor="b"/>
          <a:lstStyle>
            <a:lvl1pPr algn="r">
              <a:defRPr sz="1300"/>
            </a:lvl1pPr>
          </a:lstStyle>
          <a:p>
            <a:fld id="{830233AA-EDD9-4D1C-B66A-95A21E602A8F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85792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79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39576" algn="l" defTabSz="879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879152" algn="l" defTabSz="879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18728" algn="l" defTabSz="879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758303" algn="l" defTabSz="879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197879" algn="l" defTabSz="879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637455" algn="l" defTabSz="879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077031" algn="l" defTabSz="879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516607" algn="l" defTabSz="879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fond_p1_light_RGB.jpg"/>
          <p:cNvPicPr>
            <a:picLocks noChangeAspect="1"/>
          </p:cNvPicPr>
          <p:nvPr userDrawn="1"/>
        </p:nvPicPr>
        <p:blipFill>
          <a:blip r:embed="rId2" cstate="print"/>
          <a:srcRect t="5942" b="13994"/>
          <a:stretch>
            <a:fillRect/>
          </a:stretch>
        </p:blipFill>
        <p:spPr>
          <a:xfrm>
            <a:off x="0" y="0"/>
            <a:ext cx="9147434" cy="5176300"/>
          </a:xfrm>
          <a:prstGeom prst="rect">
            <a:avLst/>
          </a:prstGeom>
        </p:spPr>
      </p:pic>
      <p:sp>
        <p:nvSpPr>
          <p:cNvPr id="16" name="Espace réservé du texte 15"/>
          <p:cNvSpPr>
            <a:spLocks noGrp="1"/>
          </p:cNvSpPr>
          <p:nvPr>
            <p:ph type="body" sz="quarter" idx="10" hasCustomPrompt="1"/>
          </p:nvPr>
        </p:nvSpPr>
        <p:spPr>
          <a:xfrm>
            <a:off x="7257" y="1276350"/>
            <a:ext cx="3193143" cy="55970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274320" anchor="ctr" anchorCtr="0"/>
          <a:lstStyle>
            <a:lvl1pPr marL="0" marR="0" indent="0" algn="l" defTabSz="879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003300"/>
                </a:solidFill>
              </a:defRPr>
            </a:lvl1pPr>
          </a:lstStyle>
          <a:p>
            <a:pPr marL="0" marR="0" indent="0" algn="l" defTabSz="879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3ds SemiBold" pitchFamily="50" charset="0"/>
              </a:rPr>
              <a:t>Presentation</a:t>
            </a:r>
            <a:r>
              <a:rPr lang="fr-F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3ds SemiBold" pitchFamily="50" charset="0"/>
              </a:rPr>
              <a:t> TITLE</a:t>
            </a:r>
            <a:endParaRPr lang="en-US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3ds Light" pitchFamily="50" charset="0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0" y="-12456"/>
            <a:ext cx="9144000" cy="374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Image 19" descr="DESIGNSTUDIO_logotype_MonoBlack.png"/>
          <p:cNvPicPr>
            <a:picLocks noChangeAspect="1"/>
          </p:cNvPicPr>
          <p:nvPr userDrawn="1"/>
        </p:nvPicPr>
        <p:blipFill>
          <a:blip r:embed="rId3" cstate="print"/>
          <a:srcRect t="40123" b="39260"/>
          <a:stretch>
            <a:fillRect/>
          </a:stretch>
        </p:blipFill>
        <p:spPr>
          <a:xfrm>
            <a:off x="7848600" y="95250"/>
            <a:ext cx="1176267" cy="17145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152400" y="4870906"/>
            <a:ext cx="387157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" b="1" i="0" cap="none" spc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3DS.COM</a:t>
            </a:r>
            <a:r>
              <a:rPr lang="en-US" sz="800" b="0" cap="none" spc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 </a:t>
            </a:r>
            <a:r>
              <a:rPr lang="en-US" sz="800" b="0" cap="none" spc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© </a:t>
            </a:r>
            <a:r>
              <a:rPr lang="en-US" sz="800" b="0" cap="none" spc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Dassault</a:t>
            </a:r>
            <a:r>
              <a:rPr lang="en-US" sz="800" b="0" cap="none" spc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 </a:t>
            </a:r>
            <a:r>
              <a:rPr lang="en-US" sz="800" b="0" cap="none" spc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Systèmes</a:t>
            </a:r>
            <a:r>
              <a:rPr lang="en-US" sz="800" b="0" cap="none" spc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 | </a:t>
            </a:r>
            <a:r>
              <a:rPr lang="en-US" sz="800" b="0" cap="none" spc="0" noProof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Confidential</a:t>
            </a:r>
            <a:r>
              <a:rPr lang="en-US" sz="800" b="0" cap="none" spc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 Information | </a:t>
            </a:r>
            <a:fld id="{7932CEB9-7706-4840-A8AE-48D24CB336EF}" type="datetimeFigureOut">
              <a:rPr lang="en-US" sz="800" b="0" cap="none" spc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pPr algn="ctr"/>
              <a:t>3/28/2014</a:t>
            </a:fld>
            <a:r>
              <a:rPr lang="en-US" sz="800" b="0" cap="none" spc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 | ref.: 3DS_Document_2013</a:t>
            </a:r>
            <a:endParaRPr lang="en-US" sz="800" b="0" cap="none" spc="0" dirty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27884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 descr="Background_compass_blue.jpg"/>
          <p:cNvPicPr>
            <a:picLocks noChangeAspect="1"/>
          </p:cNvPicPr>
          <p:nvPr userDrawn="1"/>
        </p:nvPicPr>
        <p:blipFill>
          <a:blip r:embed="rId2" cstate="print"/>
          <a:srcRect b="199"/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9" name="Titre 1"/>
          <p:cNvSpPr>
            <a:spLocks noGrp="1"/>
          </p:cNvSpPr>
          <p:nvPr>
            <p:ph type="title" hasCustomPrompt="1"/>
          </p:nvPr>
        </p:nvSpPr>
        <p:spPr>
          <a:xfrm>
            <a:off x="3635896" y="891336"/>
            <a:ext cx="4968552" cy="374073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lang="en-US" sz="3200" b="0" i="0" kern="1200" spc="0" baseline="0" noProof="0" dirty="0" smtClean="0">
                <a:solidFill>
                  <a:schemeClr val="bg1"/>
                </a:solidFill>
                <a:effectLst/>
                <a:latin typeface="+mj-lt"/>
                <a:ea typeface="+mj-ea"/>
                <a:cs typeface="3ds Light"/>
              </a:defRPr>
            </a:lvl1pPr>
          </a:lstStyle>
          <a:p>
            <a:r>
              <a:rPr lang="en-US" noProof="0" dirty="0" smtClean="0"/>
              <a:t>Click to edit title</a:t>
            </a:r>
            <a:endParaRPr lang="en-US" noProof="0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4067175" y="1491630"/>
            <a:ext cx="4537075" cy="4318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2000" baseline="0">
                <a:solidFill>
                  <a:schemeClr val="bg1"/>
                </a:solidFill>
                <a:latin typeface="+mj-lt"/>
              </a:defRPr>
            </a:lvl1pPr>
            <a:lvl2pPr>
              <a:buFont typeface="Arial" pitchFamily="34" charset="0"/>
              <a:buNone/>
              <a:defRPr>
                <a:solidFill>
                  <a:schemeClr val="bg1"/>
                </a:solidFill>
              </a:defRPr>
            </a:lvl2pPr>
            <a:lvl3pPr>
              <a:buFont typeface="Arial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buFont typeface="Arial" pitchFamily="34" charset="0"/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 rot="16200000">
            <a:off x="-2430000" y="2488561"/>
            <a:ext cx="5158228" cy="181106"/>
          </a:xfrm>
          <a:prstGeom prst="rect">
            <a:avLst/>
          </a:prstGeom>
          <a:noFill/>
        </p:spPr>
        <p:txBody>
          <a:bodyPr wrap="square" lIns="87916" tIns="43957" rIns="87916" bIns="43957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1" i="0" cap="none" spc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3DS.COM</a:t>
            </a:r>
            <a:r>
              <a:rPr lang="en-US" sz="600" b="0" cap="none" spc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 </a:t>
            </a:r>
            <a:r>
              <a:rPr lang="en-US" sz="600" b="0" cap="none" spc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© Dassault </a:t>
            </a:r>
            <a:r>
              <a:rPr lang="en-US" sz="600" b="0" cap="none" spc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Systèmes</a:t>
            </a:r>
            <a:r>
              <a:rPr lang="en-US" sz="600" b="0" cap="none" spc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 | </a:t>
            </a:r>
            <a:r>
              <a:rPr lang="en-US" sz="600" b="0" cap="none" spc="0" noProof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Confidential</a:t>
            </a:r>
            <a:r>
              <a:rPr lang="en-US" sz="600" b="0" cap="none" spc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 Information | </a:t>
            </a:r>
            <a:fld id="{7932CEB9-7706-4840-A8AE-48D24CB336EF}" type="datetimeFigureOut">
              <a:rPr lang="en-US" sz="600" b="0" cap="none" spc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3/28/2014</a:t>
            </a:fld>
            <a:r>
              <a:rPr lang="en-US" sz="600" b="0" cap="none" spc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 | ref.: 3DS_Document_2012</a:t>
            </a:r>
            <a:endParaRPr lang="en-US" sz="600" b="0" cap="none" spc="0" dirty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18" name="Image 17" descr="Lockup_3DS_PPT_White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593606" y="4673793"/>
            <a:ext cx="2359152" cy="3170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36284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3"/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1650320" y="1131670"/>
            <a:ext cx="360000" cy="360000"/>
          </a:xfrm>
          <a:prstGeom prst="rect">
            <a:avLst/>
          </a:prstGeom>
          <a:solidFill>
            <a:schemeClr val="tx1"/>
          </a:solidFill>
        </p:spPr>
        <p:txBody>
          <a:bodyPr lIns="36000" tIns="36000" rIns="36000" bIns="36000" anchor="ctr">
            <a:normAutofit/>
          </a:bodyPr>
          <a:lstStyle>
            <a:lvl1pPr algn="ctr">
              <a:buNone/>
              <a:defRPr sz="2000" b="1" baseline="0">
                <a:solidFill>
                  <a:schemeClr val="bg1"/>
                </a:solidFill>
              </a:defRPr>
            </a:lvl1pPr>
            <a:lvl5pPr>
              <a:buNone/>
              <a:defRPr/>
            </a:lvl5pPr>
          </a:lstStyle>
          <a:p>
            <a:pPr lvl="0"/>
            <a:r>
              <a:rPr lang="en-US" noProof="0" smtClean="0"/>
              <a:t>N°</a:t>
            </a:r>
            <a:endParaRPr lang="en-US" noProof="0"/>
          </a:p>
        </p:txBody>
      </p:sp>
      <p:sp>
        <p:nvSpPr>
          <p:cNvPr id="4" name="Espace réservé du texte 5"/>
          <p:cNvSpPr>
            <a:spLocks noGrp="1"/>
          </p:cNvSpPr>
          <p:nvPr>
            <p:ph type="body" sz="quarter" idx="11" hasCustomPrompt="1"/>
          </p:nvPr>
        </p:nvSpPr>
        <p:spPr>
          <a:xfrm>
            <a:off x="2412320" y="1131670"/>
            <a:ext cx="5040000" cy="360000"/>
          </a:xfrm>
          <a:prstGeom prst="rect">
            <a:avLst/>
          </a:prstGeom>
          <a:solidFill>
            <a:schemeClr val="tx1"/>
          </a:solidFill>
        </p:spPr>
        <p:txBody>
          <a:bodyPr lIns="288000" tIns="36000" rIns="72000" bIns="36000" anchor="ctr"/>
          <a:lstStyle>
            <a:lvl1pPr marL="0" indent="0"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First item</a:t>
            </a:r>
            <a:endParaRPr lang="en-US" noProof="0"/>
          </a:p>
        </p:txBody>
      </p:sp>
      <p:sp>
        <p:nvSpPr>
          <p:cNvPr id="5" name="Espace réservé du texte 3"/>
          <p:cNvSpPr>
            <a:spLocks noGrp="1" noChangeAspect="1"/>
          </p:cNvSpPr>
          <p:nvPr>
            <p:ph type="body" sz="quarter" idx="12" hasCustomPrompt="1"/>
          </p:nvPr>
        </p:nvSpPr>
        <p:spPr>
          <a:xfrm>
            <a:off x="1650320" y="1668708"/>
            <a:ext cx="360000" cy="360000"/>
          </a:xfrm>
          <a:prstGeom prst="rect">
            <a:avLst/>
          </a:prstGeom>
          <a:solidFill>
            <a:schemeClr val="tx1"/>
          </a:solidFill>
        </p:spPr>
        <p:txBody>
          <a:bodyPr lIns="36000" tIns="36000" rIns="36000" bIns="36000" anchor="ctr">
            <a:normAutofit/>
          </a:bodyPr>
          <a:lstStyle>
            <a:lvl1pPr algn="ctr">
              <a:buNone/>
              <a:defRPr sz="2000" b="1" baseline="0">
                <a:solidFill>
                  <a:schemeClr val="bg1"/>
                </a:solidFill>
              </a:defRPr>
            </a:lvl1pPr>
            <a:lvl5pPr>
              <a:buNone/>
              <a:defRPr/>
            </a:lvl5pPr>
          </a:lstStyle>
          <a:p>
            <a:pPr lvl="0"/>
            <a:r>
              <a:rPr lang="en-US" noProof="0" smtClean="0"/>
              <a:t>N°</a:t>
            </a:r>
            <a:endParaRPr lang="en-US" noProof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 hasCustomPrompt="1"/>
          </p:nvPr>
        </p:nvSpPr>
        <p:spPr>
          <a:xfrm>
            <a:off x="2412320" y="1668708"/>
            <a:ext cx="5040000" cy="360000"/>
          </a:xfrm>
          <a:prstGeom prst="rect">
            <a:avLst/>
          </a:prstGeom>
          <a:noFill/>
        </p:spPr>
        <p:txBody>
          <a:bodyPr lIns="288000" tIns="36000" rIns="72000" bIns="36000" anchor="ctr"/>
          <a:lstStyle>
            <a:lvl1pPr marL="0" indent="0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Second item</a:t>
            </a:r>
            <a:endParaRPr lang="en-US" noProof="0"/>
          </a:p>
        </p:txBody>
      </p:sp>
      <p:sp>
        <p:nvSpPr>
          <p:cNvPr id="7" name="Espace réservé du texte 3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1650320" y="2211750"/>
            <a:ext cx="360000" cy="360000"/>
          </a:xfrm>
          <a:prstGeom prst="rect">
            <a:avLst/>
          </a:prstGeom>
          <a:solidFill>
            <a:schemeClr val="tx1"/>
          </a:solidFill>
        </p:spPr>
        <p:txBody>
          <a:bodyPr lIns="36000" tIns="36000" rIns="36000" bIns="36000" anchor="ctr">
            <a:normAutofit/>
          </a:bodyPr>
          <a:lstStyle>
            <a:lvl1pPr algn="ctr">
              <a:buNone/>
              <a:defRPr sz="2000" b="1" baseline="0">
                <a:solidFill>
                  <a:schemeClr val="bg1"/>
                </a:solidFill>
              </a:defRPr>
            </a:lvl1pPr>
            <a:lvl5pPr>
              <a:buNone/>
              <a:defRPr/>
            </a:lvl5pPr>
          </a:lstStyle>
          <a:p>
            <a:pPr lvl="0"/>
            <a:r>
              <a:rPr lang="en-US" noProof="0" smtClean="0"/>
              <a:t>N°</a:t>
            </a:r>
            <a:endParaRPr lang="en-US" noProof="0"/>
          </a:p>
        </p:txBody>
      </p:sp>
      <p:sp>
        <p:nvSpPr>
          <p:cNvPr id="8" name="Espace réservé du texte 5"/>
          <p:cNvSpPr>
            <a:spLocks noGrp="1"/>
          </p:cNvSpPr>
          <p:nvPr>
            <p:ph type="body" sz="quarter" idx="15" hasCustomPrompt="1"/>
          </p:nvPr>
        </p:nvSpPr>
        <p:spPr>
          <a:xfrm>
            <a:off x="2412320" y="2211750"/>
            <a:ext cx="5040000" cy="360000"/>
          </a:xfrm>
          <a:prstGeom prst="rect">
            <a:avLst/>
          </a:prstGeom>
          <a:noFill/>
        </p:spPr>
        <p:txBody>
          <a:bodyPr lIns="288000" tIns="36000" rIns="72000" bIns="36000" anchor="ctr"/>
          <a:lstStyle>
            <a:lvl1pPr marL="0" indent="0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Third item</a:t>
            </a:r>
            <a:endParaRPr lang="en-US" noProof="0"/>
          </a:p>
        </p:txBody>
      </p:sp>
      <p:sp>
        <p:nvSpPr>
          <p:cNvPr id="9" name="Espace réservé du texte 3"/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1650320" y="2751810"/>
            <a:ext cx="360000" cy="360000"/>
          </a:xfrm>
          <a:prstGeom prst="rect">
            <a:avLst/>
          </a:prstGeom>
          <a:solidFill>
            <a:schemeClr val="tx1"/>
          </a:solidFill>
        </p:spPr>
        <p:txBody>
          <a:bodyPr lIns="36000" tIns="36000" rIns="36000" bIns="36000" anchor="ctr">
            <a:normAutofit/>
          </a:bodyPr>
          <a:lstStyle>
            <a:lvl1pPr algn="ctr">
              <a:buNone/>
              <a:defRPr sz="2000" b="1" baseline="0">
                <a:solidFill>
                  <a:schemeClr val="bg1"/>
                </a:solidFill>
              </a:defRPr>
            </a:lvl1pPr>
            <a:lvl5pPr>
              <a:buNone/>
              <a:defRPr/>
            </a:lvl5pPr>
          </a:lstStyle>
          <a:p>
            <a:pPr lvl="0"/>
            <a:r>
              <a:rPr lang="en-US" noProof="0" smtClean="0"/>
              <a:t>N°</a:t>
            </a:r>
            <a:endParaRPr lang="en-US" noProof="0"/>
          </a:p>
        </p:txBody>
      </p:sp>
      <p:sp>
        <p:nvSpPr>
          <p:cNvPr id="10" name="Espace réservé du texte 5"/>
          <p:cNvSpPr>
            <a:spLocks noGrp="1"/>
          </p:cNvSpPr>
          <p:nvPr>
            <p:ph type="body" sz="quarter" idx="17" hasCustomPrompt="1"/>
          </p:nvPr>
        </p:nvSpPr>
        <p:spPr>
          <a:xfrm>
            <a:off x="2412320" y="2751810"/>
            <a:ext cx="5040000" cy="360000"/>
          </a:xfrm>
          <a:prstGeom prst="rect">
            <a:avLst/>
          </a:prstGeom>
          <a:noFill/>
        </p:spPr>
        <p:txBody>
          <a:bodyPr lIns="288000" tIns="36000" rIns="72000" bIns="36000" anchor="ctr"/>
          <a:lstStyle>
            <a:lvl1pPr marL="0" indent="0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Fourth item</a:t>
            </a:r>
            <a:endParaRPr lang="en-US" noProof="0"/>
          </a:p>
        </p:txBody>
      </p:sp>
      <p:sp>
        <p:nvSpPr>
          <p:cNvPr id="11" name="Espace réservé du texte 3"/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1650320" y="3291870"/>
            <a:ext cx="360000" cy="360000"/>
          </a:xfrm>
          <a:prstGeom prst="rect">
            <a:avLst/>
          </a:prstGeom>
          <a:solidFill>
            <a:schemeClr val="tx1"/>
          </a:solidFill>
        </p:spPr>
        <p:txBody>
          <a:bodyPr lIns="36000" tIns="36000" rIns="36000" bIns="36000" anchor="ctr">
            <a:normAutofit/>
          </a:bodyPr>
          <a:lstStyle>
            <a:lvl1pPr algn="ctr">
              <a:buNone/>
              <a:defRPr sz="2000" b="1" baseline="0">
                <a:solidFill>
                  <a:schemeClr val="bg1"/>
                </a:solidFill>
              </a:defRPr>
            </a:lvl1pPr>
            <a:lvl5pPr>
              <a:buNone/>
              <a:defRPr/>
            </a:lvl5pPr>
          </a:lstStyle>
          <a:p>
            <a:pPr lvl="0"/>
            <a:r>
              <a:rPr lang="en-US" noProof="0" smtClean="0"/>
              <a:t>N°</a:t>
            </a:r>
            <a:endParaRPr lang="en-US" noProof="0"/>
          </a:p>
        </p:txBody>
      </p:sp>
      <p:sp>
        <p:nvSpPr>
          <p:cNvPr id="12" name="Espace réservé du texte 5"/>
          <p:cNvSpPr>
            <a:spLocks noGrp="1"/>
          </p:cNvSpPr>
          <p:nvPr>
            <p:ph type="body" sz="quarter" idx="19" hasCustomPrompt="1"/>
          </p:nvPr>
        </p:nvSpPr>
        <p:spPr>
          <a:xfrm>
            <a:off x="2412320" y="3291870"/>
            <a:ext cx="5040000" cy="360000"/>
          </a:xfrm>
          <a:prstGeom prst="rect">
            <a:avLst/>
          </a:prstGeom>
          <a:noFill/>
        </p:spPr>
        <p:txBody>
          <a:bodyPr lIns="288000" tIns="36000" rIns="72000" bIns="36000" anchor="ctr"/>
          <a:lstStyle>
            <a:lvl1pPr marL="0" indent="0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Fifth item</a:t>
            </a:r>
            <a:endParaRPr lang="en-US" noProof="0"/>
          </a:p>
        </p:txBody>
      </p:sp>
      <p:sp>
        <p:nvSpPr>
          <p:cNvPr id="13" name="Espace réservé du texte 3"/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1650320" y="3831930"/>
            <a:ext cx="360000" cy="360000"/>
          </a:xfrm>
          <a:prstGeom prst="rect">
            <a:avLst/>
          </a:prstGeom>
          <a:solidFill>
            <a:schemeClr val="tx1"/>
          </a:solidFill>
        </p:spPr>
        <p:txBody>
          <a:bodyPr lIns="36000" tIns="36000" rIns="36000" bIns="36000" anchor="ctr">
            <a:normAutofit/>
          </a:bodyPr>
          <a:lstStyle>
            <a:lvl1pPr algn="ctr">
              <a:buNone/>
              <a:defRPr sz="2000" b="1" baseline="0">
                <a:solidFill>
                  <a:schemeClr val="bg1"/>
                </a:solidFill>
              </a:defRPr>
            </a:lvl1pPr>
            <a:lvl5pPr>
              <a:buNone/>
              <a:defRPr/>
            </a:lvl5pPr>
          </a:lstStyle>
          <a:p>
            <a:pPr lvl="0"/>
            <a:r>
              <a:rPr lang="en-US" noProof="0" smtClean="0"/>
              <a:t>N°</a:t>
            </a:r>
            <a:endParaRPr lang="en-US" noProof="0"/>
          </a:p>
        </p:txBody>
      </p:sp>
      <p:sp>
        <p:nvSpPr>
          <p:cNvPr id="14" name="Espace réservé du texte 5"/>
          <p:cNvSpPr>
            <a:spLocks noGrp="1"/>
          </p:cNvSpPr>
          <p:nvPr>
            <p:ph type="body" sz="quarter" idx="21" hasCustomPrompt="1"/>
          </p:nvPr>
        </p:nvSpPr>
        <p:spPr>
          <a:xfrm>
            <a:off x="2412320" y="3831930"/>
            <a:ext cx="5040000" cy="360000"/>
          </a:xfrm>
          <a:prstGeom prst="rect">
            <a:avLst/>
          </a:prstGeom>
          <a:noFill/>
        </p:spPr>
        <p:txBody>
          <a:bodyPr lIns="288000" tIns="36000" rIns="72000" bIns="36000" anchor="ctr"/>
          <a:lstStyle>
            <a:lvl1pPr marL="0" indent="0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Sixth item</a:t>
            </a:r>
            <a:endParaRPr lang="en-US" noProof="0"/>
          </a:p>
        </p:txBody>
      </p:sp>
      <p:sp>
        <p:nvSpPr>
          <p:cNvPr id="15" name="Rectangle 14"/>
          <p:cNvSpPr/>
          <p:nvPr userDrawn="1"/>
        </p:nvSpPr>
        <p:spPr>
          <a:xfrm>
            <a:off x="152400" y="4870906"/>
            <a:ext cx="387157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" b="1" i="0" cap="none" spc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3DS.COM</a:t>
            </a:r>
            <a:r>
              <a:rPr lang="en-US" sz="800" b="0" cap="none" spc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 </a:t>
            </a:r>
            <a:r>
              <a:rPr lang="en-US" sz="800" b="0" cap="none" spc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© </a:t>
            </a:r>
            <a:r>
              <a:rPr lang="en-US" sz="800" b="0" cap="none" spc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Dassault</a:t>
            </a:r>
            <a:r>
              <a:rPr lang="en-US" sz="800" b="0" cap="none" spc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 </a:t>
            </a:r>
            <a:r>
              <a:rPr lang="en-US" sz="800" b="0" cap="none" spc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Systèmes</a:t>
            </a:r>
            <a:r>
              <a:rPr lang="en-US" sz="800" b="0" cap="none" spc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 | </a:t>
            </a:r>
            <a:r>
              <a:rPr lang="en-US" sz="800" b="0" cap="none" spc="0" noProof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Confidential</a:t>
            </a:r>
            <a:r>
              <a:rPr lang="en-US" sz="800" b="0" cap="none" spc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 Information | </a:t>
            </a:r>
            <a:fld id="{7932CEB9-7706-4840-A8AE-48D24CB336EF}" type="datetimeFigureOut">
              <a:rPr lang="en-US" sz="800" b="0" cap="none" spc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pPr algn="ctr"/>
              <a:t>3/28/2014</a:t>
            </a:fld>
            <a:r>
              <a:rPr lang="en-US" sz="800" b="0" cap="none" spc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 | ref.: 3DS_Document_2013</a:t>
            </a:r>
            <a:endParaRPr lang="en-US" sz="800" b="0" cap="none" spc="0" dirty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fond_p1_light_RGB.jpg"/>
          <p:cNvPicPr>
            <a:picLocks noChangeAspect="1"/>
          </p:cNvPicPr>
          <p:nvPr userDrawn="1"/>
        </p:nvPicPr>
        <p:blipFill>
          <a:blip r:embed="rId2" cstate="print"/>
          <a:srcRect t="5942" b="13994"/>
          <a:stretch>
            <a:fillRect/>
          </a:stretch>
        </p:blipFill>
        <p:spPr>
          <a:xfrm>
            <a:off x="0" y="0"/>
            <a:ext cx="9147434" cy="5176300"/>
          </a:xfrm>
          <a:prstGeom prst="rect">
            <a:avLst/>
          </a:prstGeom>
        </p:spPr>
      </p:pic>
      <p:sp>
        <p:nvSpPr>
          <p:cNvPr id="7" name="Espace réservé du texte 15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76350"/>
            <a:ext cx="5410200" cy="557784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274320" anchor="ctr" anchorCtr="0"/>
          <a:lstStyle>
            <a:lvl1pPr marL="0" marR="0" indent="0" algn="l" defTabSz="879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003300"/>
                </a:solidFill>
              </a:defRPr>
            </a:lvl1pPr>
          </a:lstStyle>
          <a:p>
            <a:pPr marL="0" marR="0" indent="0" algn="l" defTabSz="879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3ds SemiBold" pitchFamily="50" charset="0"/>
              </a:rPr>
              <a:t>Presentation</a:t>
            </a:r>
            <a:r>
              <a:rPr lang="fr-F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3ds SemiBold" pitchFamily="50" charset="0"/>
              </a:rPr>
              <a:t> TITLE  </a:t>
            </a:r>
            <a:r>
              <a:rPr lang="fr-FR" sz="2400" dirty="0" smtClean="0">
                <a:latin typeface="3ds" pitchFamily="50" charset="0"/>
              </a:rPr>
              <a:t>|</a:t>
            </a:r>
            <a:r>
              <a:rPr lang="fr-FR" sz="2400" dirty="0" smtClean="0">
                <a:latin typeface="3ds SemiBold" pitchFamily="50" charset="0"/>
              </a:rPr>
              <a:t>  </a:t>
            </a:r>
            <a:r>
              <a:rPr lang="fr-FR" sz="2400" dirty="0" smtClean="0">
                <a:latin typeface="3ds Light" pitchFamily="50" charset="0"/>
              </a:rPr>
              <a:t>Section TITLE</a:t>
            </a:r>
            <a:endParaRPr lang="en-US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3ds Light" pitchFamily="50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-12456"/>
            <a:ext cx="9144000" cy="374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age 9" descr="DESIGNSTUDIO_logotype_MonoBlack.png"/>
          <p:cNvPicPr>
            <a:picLocks noChangeAspect="1"/>
          </p:cNvPicPr>
          <p:nvPr userDrawn="1"/>
        </p:nvPicPr>
        <p:blipFill>
          <a:blip r:embed="rId3" cstate="print"/>
          <a:srcRect t="40123" b="39260"/>
          <a:stretch>
            <a:fillRect/>
          </a:stretch>
        </p:blipFill>
        <p:spPr>
          <a:xfrm>
            <a:off x="7848600" y="95250"/>
            <a:ext cx="1176267" cy="171450"/>
          </a:xfrm>
          <a:prstGeom prst="rect">
            <a:avLst/>
          </a:prstGeom>
        </p:spPr>
      </p:pic>
      <p:sp>
        <p:nvSpPr>
          <p:cNvPr id="11" name="TextBox 32"/>
          <p:cNvSpPr txBox="1"/>
          <p:nvPr userDrawn="1"/>
        </p:nvSpPr>
        <p:spPr>
          <a:xfrm>
            <a:off x="7772400" y="4857750"/>
            <a:ext cx="117161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879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67AA03-7B56-410B-92B6-28E70996E414}" type="slidenum">
              <a:rPr lang="fr-FR" sz="700" smtClean="0">
                <a:solidFill>
                  <a:schemeClr val="bg1"/>
                </a:solidFill>
                <a:latin typeface="3ds SemiBold" pitchFamily="50" charset="0"/>
              </a:rPr>
              <a:pPr marL="0" marR="0" indent="0" algn="r" defTabSz="879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r>
              <a:rPr lang="fr-FR" sz="700" dirty="0" smtClean="0">
                <a:solidFill>
                  <a:schemeClr val="bg1"/>
                </a:solidFill>
                <a:latin typeface="3ds SemiBold" pitchFamily="50" charset="0"/>
              </a:rPr>
              <a:t> / 22</a:t>
            </a:r>
            <a:r>
              <a:rPr lang="fr-FR" sz="700" baseline="0" dirty="0" smtClean="0">
                <a:solidFill>
                  <a:schemeClr val="bg1"/>
                </a:solidFill>
                <a:latin typeface="3ds SemiBold" pitchFamily="50" charset="0"/>
              </a:rPr>
              <a:t> </a:t>
            </a:r>
            <a:endParaRPr lang="en-US" sz="700" dirty="0">
              <a:solidFill>
                <a:schemeClr val="bg1"/>
              </a:solidFill>
              <a:latin typeface="3ds SemiBold" pitchFamily="50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52400" y="4870906"/>
            <a:ext cx="387157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" b="1" i="0" cap="none" spc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3DS.COM</a:t>
            </a:r>
            <a:r>
              <a:rPr lang="en-US" sz="800" b="0" cap="none" spc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 </a:t>
            </a:r>
            <a:r>
              <a:rPr lang="en-US" sz="800" b="0" cap="none" spc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© </a:t>
            </a:r>
            <a:r>
              <a:rPr lang="en-US" sz="800" b="0" cap="none" spc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Dassault</a:t>
            </a:r>
            <a:r>
              <a:rPr lang="en-US" sz="800" b="0" cap="none" spc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 </a:t>
            </a:r>
            <a:r>
              <a:rPr lang="en-US" sz="800" b="0" cap="none" spc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Systèmes</a:t>
            </a:r>
            <a:r>
              <a:rPr lang="en-US" sz="800" b="0" cap="none" spc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 | </a:t>
            </a:r>
            <a:r>
              <a:rPr lang="en-US" sz="800" b="0" cap="none" spc="0" noProof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Confidential</a:t>
            </a:r>
            <a:r>
              <a:rPr lang="en-US" sz="800" b="0" cap="none" spc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 Information | </a:t>
            </a:r>
            <a:fld id="{7932CEB9-7706-4840-A8AE-48D24CB336EF}" type="datetimeFigureOut">
              <a:rPr lang="en-US" sz="800" b="0" cap="none" spc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pPr algn="ctr"/>
              <a:t>3/28/2014</a:t>
            </a:fld>
            <a:r>
              <a:rPr lang="en-US" sz="800" b="0" cap="none" spc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 | ref.: 3DS_Document_2013</a:t>
            </a:r>
            <a:endParaRPr lang="en-US" sz="800" b="0" cap="none" spc="0" dirty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5"/>
          </p:nvPr>
        </p:nvSpPr>
        <p:spPr>
          <a:xfrm>
            <a:off x="863600" y="1276350"/>
            <a:ext cx="7777163" cy="3167608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txBody>
          <a:bodyPr/>
          <a:lstStyle>
            <a:lvl1pPr marL="252000" indent="-252000">
              <a:spcBef>
                <a:spcPts val="800"/>
              </a:spcBef>
              <a:defRPr>
                <a:solidFill>
                  <a:schemeClr val="bg1"/>
                </a:solidFill>
                <a:latin typeface="3ds" pitchFamily="50" charset="0"/>
              </a:defRPr>
            </a:lvl1pPr>
            <a:lvl2pPr>
              <a:spcBef>
                <a:spcPts val="600"/>
              </a:spcBef>
              <a:defRPr>
                <a:solidFill>
                  <a:schemeClr val="bg1"/>
                </a:solidFill>
                <a:latin typeface="3ds" pitchFamily="50" charset="0"/>
              </a:defRPr>
            </a:lvl2pPr>
            <a:lvl3pPr>
              <a:spcBef>
                <a:spcPts val="400"/>
              </a:spcBef>
              <a:defRPr>
                <a:solidFill>
                  <a:schemeClr val="bg1"/>
                </a:solidFill>
                <a:latin typeface="3ds" pitchFamily="50" charset="0"/>
              </a:defRPr>
            </a:lvl3pPr>
            <a:lvl4pPr>
              <a:spcBef>
                <a:spcPts val="400"/>
              </a:spcBef>
              <a:defRPr>
                <a:solidFill>
                  <a:schemeClr val="bg1"/>
                </a:solidFill>
                <a:latin typeface="3ds" pitchFamily="50" charset="0"/>
              </a:defRPr>
            </a:lvl4pPr>
            <a:lvl5pPr>
              <a:spcBef>
                <a:spcPts val="400"/>
              </a:spcBef>
              <a:defRPr>
                <a:solidFill>
                  <a:schemeClr val="bg1"/>
                </a:solidFill>
                <a:latin typeface="3ds" pitchFamily="50" charset="0"/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152400" y="4870906"/>
            <a:ext cx="387157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" b="1" i="0" cap="none" spc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3DS.COM</a:t>
            </a:r>
            <a:r>
              <a:rPr lang="en-US" sz="800" b="0" cap="none" spc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 </a:t>
            </a:r>
            <a:r>
              <a:rPr lang="en-US" sz="800" b="0" cap="none" spc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© </a:t>
            </a:r>
            <a:r>
              <a:rPr lang="en-US" sz="800" b="0" cap="none" spc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Dassault</a:t>
            </a:r>
            <a:r>
              <a:rPr lang="en-US" sz="800" b="0" cap="none" spc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 </a:t>
            </a:r>
            <a:r>
              <a:rPr lang="en-US" sz="800" b="0" cap="none" spc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Systèmes</a:t>
            </a:r>
            <a:r>
              <a:rPr lang="en-US" sz="800" b="0" cap="none" spc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 | </a:t>
            </a:r>
            <a:r>
              <a:rPr lang="en-US" sz="800" b="0" cap="none" spc="0" noProof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Confidential</a:t>
            </a:r>
            <a:r>
              <a:rPr lang="en-US" sz="800" b="0" cap="none" spc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 Information | </a:t>
            </a:r>
            <a:fld id="{7932CEB9-7706-4840-A8AE-48D24CB336EF}" type="datetimeFigureOut">
              <a:rPr lang="en-US" sz="800" b="0" cap="none" spc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pPr algn="ctr"/>
              <a:t>3/28/2014</a:t>
            </a:fld>
            <a:r>
              <a:rPr lang="en-US" sz="800" b="0" cap="none" spc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 | ref.: 3DS_Document_2013</a:t>
            </a:r>
            <a:endParaRPr lang="en-US" sz="800" b="0" cap="none" spc="0" dirty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6"/>
          <p:cNvSpPr>
            <a:spLocks noGrp="1"/>
          </p:cNvSpPr>
          <p:nvPr>
            <p:ph sz="quarter" idx="15"/>
          </p:nvPr>
        </p:nvSpPr>
        <p:spPr>
          <a:xfrm>
            <a:off x="863600" y="879562"/>
            <a:ext cx="7777163" cy="356439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  <a:latin typeface="3ds" pitchFamily="50" charset="0"/>
              </a:defRPr>
            </a:lvl1pPr>
            <a:lvl2pPr>
              <a:defRPr>
                <a:solidFill>
                  <a:schemeClr val="bg1"/>
                </a:solidFill>
                <a:latin typeface="3ds" pitchFamily="50" charset="0"/>
              </a:defRPr>
            </a:lvl2pPr>
            <a:lvl3pPr>
              <a:defRPr>
                <a:solidFill>
                  <a:schemeClr val="bg1"/>
                </a:solidFill>
                <a:latin typeface="3ds" pitchFamily="50" charset="0"/>
              </a:defRPr>
            </a:lvl3pPr>
            <a:lvl4pPr>
              <a:defRPr>
                <a:solidFill>
                  <a:schemeClr val="bg1"/>
                </a:solidFill>
                <a:latin typeface="3ds" pitchFamily="50" charset="0"/>
              </a:defRPr>
            </a:lvl4pPr>
            <a:lvl5pPr>
              <a:defRPr>
                <a:solidFill>
                  <a:schemeClr val="bg1"/>
                </a:solidFill>
                <a:latin typeface="3ds" pitchFamily="50" charset="0"/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152400" y="4870906"/>
            <a:ext cx="387157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" b="1" i="0" cap="none" spc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3DS.COM</a:t>
            </a:r>
            <a:r>
              <a:rPr lang="en-US" sz="800" b="0" cap="none" spc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 </a:t>
            </a:r>
            <a:r>
              <a:rPr lang="en-US" sz="800" b="0" cap="none" spc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© </a:t>
            </a:r>
            <a:r>
              <a:rPr lang="en-US" sz="800" b="0" cap="none" spc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Dassault</a:t>
            </a:r>
            <a:r>
              <a:rPr lang="en-US" sz="800" b="0" cap="none" spc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 </a:t>
            </a:r>
            <a:r>
              <a:rPr lang="en-US" sz="800" b="0" cap="none" spc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Systèmes</a:t>
            </a:r>
            <a:r>
              <a:rPr lang="en-US" sz="800" b="0" cap="none" spc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 | </a:t>
            </a:r>
            <a:r>
              <a:rPr lang="en-US" sz="800" b="0" cap="none" spc="0" noProof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Confidential</a:t>
            </a:r>
            <a:r>
              <a:rPr lang="en-US" sz="800" b="0" cap="none" spc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 Information | </a:t>
            </a:r>
            <a:fld id="{7932CEB9-7706-4840-A8AE-48D24CB336EF}" type="datetimeFigureOut">
              <a:rPr lang="en-US" sz="800" b="0" cap="none" spc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pPr algn="ctr"/>
              <a:t>3/28/2014</a:t>
            </a:fld>
            <a:r>
              <a:rPr lang="en-US" sz="800" b="0" cap="none" spc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 | ref.: 3DS_Document_2013</a:t>
            </a:r>
            <a:endParaRPr lang="en-US" sz="800" b="0" cap="none" spc="0" dirty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6"/>
          <p:cNvSpPr>
            <a:spLocks noGrp="1"/>
          </p:cNvSpPr>
          <p:nvPr>
            <p:ph sz="quarter" idx="15"/>
          </p:nvPr>
        </p:nvSpPr>
        <p:spPr>
          <a:xfrm>
            <a:off x="863601" y="1276350"/>
            <a:ext cx="3744404" cy="316835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3ds" pitchFamily="50" charset="0"/>
              </a:defRPr>
            </a:lvl1pPr>
            <a:lvl2pPr>
              <a:defRPr>
                <a:solidFill>
                  <a:schemeClr val="bg1"/>
                </a:solidFill>
                <a:latin typeface="3ds" pitchFamily="50" charset="0"/>
              </a:defRPr>
            </a:lvl2pPr>
            <a:lvl3pPr>
              <a:defRPr>
                <a:solidFill>
                  <a:schemeClr val="bg1"/>
                </a:solidFill>
                <a:latin typeface="3ds" pitchFamily="50" charset="0"/>
              </a:defRPr>
            </a:lvl3pPr>
            <a:lvl4pPr>
              <a:defRPr>
                <a:solidFill>
                  <a:schemeClr val="bg1"/>
                </a:solidFill>
                <a:latin typeface="3ds" pitchFamily="50" charset="0"/>
              </a:defRPr>
            </a:lvl4pPr>
            <a:lvl5pPr>
              <a:defRPr>
                <a:solidFill>
                  <a:schemeClr val="bg1"/>
                </a:solidFill>
                <a:latin typeface="3ds" pitchFamily="50" charset="0"/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6"/>
          </p:nvPr>
        </p:nvSpPr>
        <p:spPr>
          <a:xfrm>
            <a:off x="4716016" y="1275606"/>
            <a:ext cx="3744404" cy="316835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3ds" pitchFamily="50" charset="0"/>
              </a:defRPr>
            </a:lvl1pPr>
            <a:lvl2pPr>
              <a:defRPr>
                <a:solidFill>
                  <a:schemeClr val="bg1"/>
                </a:solidFill>
                <a:latin typeface="3ds" pitchFamily="50" charset="0"/>
              </a:defRPr>
            </a:lvl2pPr>
            <a:lvl3pPr>
              <a:defRPr>
                <a:solidFill>
                  <a:schemeClr val="bg1"/>
                </a:solidFill>
                <a:latin typeface="3ds" pitchFamily="50" charset="0"/>
              </a:defRPr>
            </a:lvl3pPr>
            <a:lvl4pPr>
              <a:defRPr>
                <a:solidFill>
                  <a:schemeClr val="bg1"/>
                </a:solidFill>
                <a:latin typeface="3ds" pitchFamily="50" charset="0"/>
              </a:defRPr>
            </a:lvl4pPr>
            <a:lvl5pPr>
              <a:defRPr>
                <a:solidFill>
                  <a:schemeClr val="bg1"/>
                </a:solidFill>
                <a:latin typeface="3ds" pitchFamily="50" charset="0"/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152400" y="4870906"/>
            <a:ext cx="387157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" b="1" i="0" cap="none" spc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3DS.COM</a:t>
            </a:r>
            <a:r>
              <a:rPr lang="en-US" sz="800" b="0" cap="none" spc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 </a:t>
            </a:r>
            <a:r>
              <a:rPr lang="en-US" sz="800" b="0" cap="none" spc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© </a:t>
            </a:r>
            <a:r>
              <a:rPr lang="en-US" sz="800" b="0" cap="none" spc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Dassault</a:t>
            </a:r>
            <a:r>
              <a:rPr lang="en-US" sz="800" b="0" cap="none" spc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 </a:t>
            </a:r>
            <a:r>
              <a:rPr lang="en-US" sz="800" b="0" cap="none" spc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Systèmes</a:t>
            </a:r>
            <a:r>
              <a:rPr lang="en-US" sz="800" b="0" cap="none" spc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 | </a:t>
            </a:r>
            <a:r>
              <a:rPr lang="en-US" sz="800" b="0" cap="none" spc="0" noProof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Confidential</a:t>
            </a:r>
            <a:r>
              <a:rPr lang="en-US" sz="800" b="0" cap="none" spc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 Information | </a:t>
            </a:r>
            <a:fld id="{7932CEB9-7706-4840-A8AE-48D24CB336EF}" type="datetimeFigureOut">
              <a:rPr lang="en-US" sz="800" b="0" cap="none" spc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pPr algn="ctr"/>
              <a:t>3/28/2014</a:t>
            </a:fld>
            <a:r>
              <a:rPr lang="en-US" sz="800" b="0" cap="none" spc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 | ref.: 3DS_Document_2013</a:t>
            </a:r>
            <a:endParaRPr lang="en-US" sz="800" b="0" cap="none" spc="0" dirty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52400" y="4870906"/>
            <a:ext cx="387157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" b="1" i="0" cap="none" spc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3DS.COM</a:t>
            </a:r>
            <a:r>
              <a:rPr lang="en-US" sz="800" b="0" cap="none" spc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 </a:t>
            </a:r>
            <a:r>
              <a:rPr lang="en-US" sz="800" b="0" cap="none" spc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© </a:t>
            </a:r>
            <a:r>
              <a:rPr lang="en-US" sz="800" b="0" cap="none" spc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Dassault</a:t>
            </a:r>
            <a:r>
              <a:rPr lang="en-US" sz="800" b="0" cap="none" spc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 </a:t>
            </a:r>
            <a:r>
              <a:rPr lang="en-US" sz="800" b="0" cap="none" spc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Systèmes</a:t>
            </a:r>
            <a:r>
              <a:rPr lang="en-US" sz="800" b="0" cap="none" spc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 | </a:t>
            </a:r>
            <a:r>
              <a:rPr lang="en-US" sz="800" b="0" cap="none" spc="0" noProof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Confidential</a:t>
            </a:r>
            <a:r>
              <a:rPr lang="en-US" sz="800" b="0" cap="none" spc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 Information | </a:t>
            </a:r>
            <a:fld id="{7932CEB9-7706-4840-A8AE-48D24CB336EF}" type="datetimeFigureOut">
              <a:rPr lang="en-US" sz="800" b="0" cap="none" spc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pPr algn="ctr"/>
              <a:t>3/28/2014</a:t>
            </a:fld>
            <a:r>
              <a:rPr lang="en-US" sz="800" b="0" cap="none" spc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 | ref.: 3DS_Document_2013</a:t>
            </a:r>
            <a:endParaRPr lang="en-US" sz="800" b="0" cap="none" spc="0" dirty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52400" y="4870906"/>
            <a:ext cx="387157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" b="1" i="0" cap="none" spc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3DS.COM</a:t>
            </a:r>
            <a:r>
              <a:rPr lang="en-US" sz="800" b="0" cap="none" spc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 </a:t>
            </a:r>
            <a:r>
              <a:rPr lang="en-US" sz="800" b="0" cap="none" spc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© </a:t>
            </a:r>
            <a:r>
              <a:rPr lang="en-US" sz="800" b="0" cap="none" spc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Dassault</a:t>
            </a:r>
            <a:r>
              <a:rPr lang="en-US" sz="800" b="0" cap="none" spc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 </a:t>
            </a:r>
            <a:r>
              <a:rPr lang="en-US" sz="800" b="0" cap="none" spc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Systèmes</a:t>
            </a:r>
            <a:r>
              <a:rPr lang="en-US" sz="800" b="0" cap="none" spc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 | </a:t>
            </a:r>
            <a:r>
              <a:rPr lang="en-US" sz="800" b="0" cap="none" spc="0" noProof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Confidential</a:t>
            </a:r>
            <a:r>
              <a:rPr lang="en-US" sz="800" b="0" cap="none" spc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 Information | </a:t>
            </a:r>
            <a:fld id="{7932CEB9-7706-4840-A8AE-48D24CB336EF}" type="datetimeFigureOut">
              <a:rPr lang="en-US" sz="800" b="0" cap="none" spc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pPr algn="ctr"/>
              <a:t>3/28/2014</a:t>
            </a:fld>
            <a:r>
              <a:rPr lang="en-US" sz="800" b="0" cap="none" spc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 | ref.: 3DS_Document_2013</a:t>
            </a:r>
            <a:endParaRPr lang="en-US" sz="800" b="0" cap="none" spc="0" dirty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304800" y="5023306"/>
            <a:ext cx="387157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" b="1" i="0" cap="none" spc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3DS.COM</a:t>
            </a:r>
            <a:r>
              <a:rPr lang="en-US" sz="800" b="0" cap="none" spc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 </a:t>
            </a:r>
            <a:r>
              <a:rPr lang="en-US" sz="800" b="0" cap="none" spc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© </a:t>
            </a:r>
            <a:r>
              <a:rPr lang="en-US" sz="800" b="0" cap="none" spc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Dassault</a:t>
            </a:r>
            <a:r>
              <a:rPr lang="en-US" sz="800" b="0" cap="none" spc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 </a:t>
            </a:r>
            <a:r>
              <a:rPr lang="en-US" sz="800" b="0" cap="none" spc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Systèmes</a:t>
            </a:r>
            <a:r>
              <a:rPr lang="en-US" sz="800" b="0" cap="none" spc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 | </a:t>
            </a:r>
            <a:r>
              <a:rPr lang="en-US" sz="800" b="0" cap="none" spc="0" noProof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Confidential</a:t>
            </a:r>
            <a:r>
              <a:rPr lang="en-US" sz="800" b="0" cap="none" spc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 Information | </a:t>
            </a:r>
            <a:fld id="{7932CEB9-7706-4840-A8AE-48D24CB336EF}" type="datetimeFigureOut">
              <a:rPr lang="en-US" sz="800" b="0" cap="none" spc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pPr algn="ctr"/>
              <a:t>3/28/2014</a:t>
            </a:fld>
            <a:r>
              <a:rPr lang="en-US" sz="800" b="0" cap="none" spc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 | ref.: 3DS_Document_2013</a:t>
            </a:r>
            <a:endParaRPr lang="en-US" sz="800" b="0" cap="none" spc="0" dirty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52400" y="4870906"/>
            <a:ext cx="387157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" b="1" i="0" cap="none" spc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3DS.COM</a:t>
            </a:r>
            <a:r>
              <a:rPr lang="en-US" sz="800" b="0" cap="none" spc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 </a:t>
            </a:r>
            <a:r>
              <a:rPr lang="en-US" sz="800" b="0" cap="none" spc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© </a:t>
            </a:r>
            <a:r>
              <a:rPr lang="en-US" sz="800" b="0" cap="none" spc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Dassault</a:t>
            </a:r>
            <a:r>
              <a:rPr lang="en-US" sz="800" b="0" cap="none" spc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 </a:t>
            </a:r>
            <a:r>
              <a:rPr lang="en-US" sz="800" b="0" cap="none" spc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Systèmes</a:t>
            </a:r>
            <a:r>
              <a:rPr lang="en-US" sz="800" b="0" cap="none" spc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 | </a:t>
            </a:r>
            <a:r>
              <a:rPr lang="en-US" sz="800" b="0" cap="none" spc="0" noProof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Confidential</a:t>
            </a:r>
            <a:r>
              <a:rPr lang="en-US" sz="800" b="0" cap="none" spc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 Information | </a:t>
            </a:r>
            <a:fld id="{7932CEB9-7706-4840-A8AE-48D24CB336EF}" type="datetimeFigureOut">
              <a:rPr lang="en-US" sz="800" b="0" cap="none" spc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pPr algn="ctr"/>
              <a:t>3/28/2014</a:t>
            </a:fld>
            <a:r>
              <a:rPr lang="en-US" sz="800" b="0" cap="none" spc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 | ref.: 3DS_Document_2013</a:t>
            </a:r>
            <a:endParaRPr lang="en-US" sz="800" b="0" cap="none" spc="0" dirty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304800" y="5023306"/>
            <a:ext cx="387157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" b="1" i="0" cap="none" spc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3DS.COM</a:t>
            </a:r>
            <a:r>
              <a:rPr lang="en-US" sz="800" b="0" cap="none" spc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 </a:t>
            </a:r>
            <a:r>
              <a:rPr lang="en-US" sz="800" b="0" cap="none" spc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© </a:t>
            </a:r>
            <a:r>
              <a:rPr lang="en-US" sz="800" b="0" cap="none" spc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Dassault</a:t>
            </a:r>
            <a:r>
              <a:rPr lang="en-US" sz="800" b="0" cap="none" spc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 </a:t>
            </a:r>
            <a:r>
              <a:rPr lang="en-US" sz="800" b="0" cap="none" spc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Systèmes</a:t>
            </a:r>
            <a:r>
              <a:rPr lang="en-US" sz="800" b="0" cap="none" spc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 | </a:t>
            </a:r>
            <a:r>
              <a:rPr lang="en-US" sz="800" b="0" cap="none" spc="0" noProof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Confidential</a:t>
            </a:r>
            <a:r>
              <a:rPr lang="en-US" sz="800" b="0" cap="none" spc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 Information | </a:t>
            </a:r>
            <a:fld id="{7932CEB9-7706-4840-A8AE-48D24CB336EF}" type="datetimeFigureOut">
              <a:rPr lang="en-US" sz="800" b="0" cap="none" spc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pPr algn="ctr"/>
              <a:t>3/28/2014</a:t>
            </a:fld>
            <a:r>
              <a:rPr lang="en-US" sz="800" b="0" cap="none" spc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 | ref.: 3DS_Document_2013</a:t>
            </a:r>
            <a:endParaRPr lang="en-US" sz="800" b="0" cap="none" spc="0" dirty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fond_p1_light_RGB.jpg"/>
          <p:cNvPicPr>
            <a:picLocks noChangeAspect="1"/>
          </p:cNvPicPr>
          <p:nvPr userDrawn="1"/>
        </p:nvPicPr>
        <p:blipFill>
          <a:blip r:embed="rId12" cstate="print"/>
          <a:srcRect t="5942" b="13994"/>
          <a:stretch>
            <a:fillRect/>
          </a:stretch>
        </p:blipFill>
        <p:spPr>
          <a:xfrm>
            <a:off x="0" y="0"/>
            <a:ext cx="9147434" cy="5176300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0" y="-12456"/>
            <a:ext cx="9144000" cy="374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Image 19" descr="DESIGNSTUDIO_logotype_MonoBlack.png"/>
          <p:cNvPicPr>
            <a:picLocks noChangeAspect="1"/>
          </p:cNvPicPr>
          <p:nvPr userDrawn="1"/>
        </p:nvPicPr>
        <p:blipFill>
          <a:blip r:embed="rId13" cstate="print"/>
          <a:srcRect t="40123" b="39260"/>
          <a:stretch>
            <a:fillRect/>
          </a:stretch>
        </p:blipFill>
        <p:spPr>
          <a:xfrm>
            <a:off x="7848600" y="95250"/>
            <a:ext cx="1176267" cy="171450"/>
          </a:xfrm>
          <a:prstGeom prst="rect">
            <a:avLst/>
          </a:prstGeom>
        </p:spPr>
      </p:pic>
      <p:sp>
        <p:nvSpPr>
          <p:cNvPr id="21" name="TextBox 32"/>
          <p:cNvSpPr txBox="1"/>
          <p:nvPr userDrawn="1"/>
        </p:nvSpPr>
        <p:spPr>
          <a:xfrm>
            <a:off x="7772400" y="4857750"/>
            <a:ext cx="117161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879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67AA03-7B56-410B-92B6-28E70996E414}" type="slidenum">
              <a:rPr lang="fr-FR" sz="700" smtClean="0">
                <a:solidFill>
                  <a:schemeClr val="bg1"/>
                </a:solidFill>
                <a:latin typeface="3ds SemiBold" pitchFamily="50" charset="0"/>
              </a:rPr>
              <a:pPr marL="0" marR="0" indent="0" algn="r" defTabSz="879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r>
              <a:rPr lang="fr-FR" sz="700" dirty="0" smtClean="0">
                <a:solidFill>
                  <a:schemeClr val="bg1"/>
                </a:solidFill>
                <a:latin typeface="3ds SemiBold" pitchFamily="50" charset="0"/>
              </a:rPr>
              <a:t> / 22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774" r:id="rId2"/>
    <p:sldLayoutId id="2147483663" r:id="rId3"/>
    <p:sldLayoutId id="2147483662" r:id="rId4"/>
    <p:sldLayoutId id="2147483699" r:id="rId5"/>
    <p:sldLayoutId id="2147483664" r:id="rId6"/>
    <p:sldLayoutId id="2147483666" r:id="rId7"/>
    <p:sldLayoutId id="2147483765" r:id="rId8"/>
    <p:sldLayoutId id="2147483667" r:id="rId9"/>
    <p:sldLayoutId id="2147483776" r:id="rId10"/>
  </p:sldLayoutIdLst>
  <p:txStyles>
    <p:titleStyle>
      <a:lvl1pPr marL="0" marR="0" indent="0" algn="l" defTabSz="879152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3200" b="0" i="0" kern="1200" spc="0" baseline="0" noProof="0">
          <a:solidFill>
            <a:schemeClr val="tx1"/>
          </a:solidFill>
          <a:effectLst/>
          <a:latin typeface="+mj-lt"/>
          <a:ea typeface="+mj-ea"/>
          <a:cs typeface="3ds Condensed"/>
        </a:defRPr>
      </a:lvl1pPr>
    </p:titleStyle>
    <p:bodyStyle>
      <a:lvl1pPr marL="252000" indent="-252000" algn="l" defTabSz="879152" rtl="0" eaLnBrk="1" latinLnBrk="0" hangingPunct="1">
        <a:lnSpc>
          <a:spcPct val="100000"/>
        </a:lnSpc>
        <a:spcBef>
          <a:spcPts val="800"/>
        </a:spcBef>
        <a:buSzPct val="100000"/>
        <a:buFontTx/>
        <a:buBlip>
          <a:blip r:embed="rId14"/>
        </a:buBlip>
        <a:defRPr sz="2000" b="0" i="0" kern="900" spc="0">
          <a:solidFill>
            <a:schemeClr val="tx1"/>
          </a:solidFill>
          <a:latin typeface="+mn-lt"/>
          <a:ea typeface="+mn-ea"/>
          <a:cs typeface="3ds Light"/>
        </a:defRPr>
      </a:lvl1pPr>
      <a:lvl2pPr marL="504000" marR="0" indent="-234000" algn="l" defTabSz="879152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Tx/>
        <a:buBlip>
          <a:blip r:embed="rId15"/>
        </a:buBlip>
        <a:tabLst/>
        <a:defRPr sz="1800" b="0" i="0" kern="900" spc="0" baseline="0">
          <a:solidFill>
            <a:schemeClr val="tx1"/>
          </a:solidFill>
          <a:latin typeface="+mn-lt"/>
          <a:ea typeface="+mn-ea"/>
          <a:cs typeface="3ds Light"/>
        </a:defRPr>
      </a:lvl2pPr>
      <a:lvl3pPr marL="756000" marR="0" indent="-216000" algn="l" defTabSz="879152" rtl="0" eaLnBrk="1" fontAlgn="auto" latinLnBrk="0" hangingPunct="1">
        <a:lnSpc>
          <a:spcPct val="100000"/>
        </a:lnSpc>
        <a:spcBef>
          <a:spcPts val="400"/>
        </a:spcBef>
        <a:spcAft>
          <a:spcPts val="0"/>
        </a:spcAft>
        <a:buClrTx/>
        <a:buSzPct val="90000"/>
        <a:buFontTx/>
        <a:buBlip>
          <a:blip r:embed="rId14"/>
        </a:buBlip>
        <a:tabLst/>
        <a:defRPr sz="1600" b="0" i="0" kern="900" spc="0">
          <a:solidFill>
            <a:schemeClr val="tx1"/>
          </a:solidFill>
          <a:latin typeface="+mn-lt"/>
          <a:ea typeface="+mn-ea"/>
          <a:cs typeface="3ds Light"/>
        </a:defRPr>
      </a:lvl3pPr>
      <a:lvl4pPr marL="972000" indent="-180000" algn="l" defTabSz="879152" rtl="0" eaLnBrk="1" latinLnBrk="0" hangingPunct="1">
        <a:lnSpc>
          <a:spcPct val="100000"/>
        </a:lnSpc>
        <a:spcBef>
          <a:spcPts val="400"/>
        </a:spcBef>
        <a:buSzPct val="90000"/>
        <a:buFontTx/>
        <a:buBlip>
          <a:blip r:embed="rId15"/>
        </a:buBlip>
        <a:defRPr sz="1400" b="0" i="0" kern="900" spc="-70">
          <a:solidFill>
            <a:schemeClr val="tx1"/>
          </a:solidFill>
          <a:latin typeface="+mn-lt"/>
          <a:ea typeface="+mn-ea"/>
          <a:cs typeface="3ds Light"/>
        </a:defRPr>
      </a:lvl4pPr>
      <a:lvl5pPr marL="1080000" indent="0" algn="l" defTabSz="879152" rtl="0" eaLnBrk="1" latinLnBrk="0" hangingPunct="1">
        <a:lnSpc>
          <a:spcPct val="100000"/>
        </a:lnSpc>
        <a:spcBef>
          <a:spcPts val="300"/>
        </a:spcBef>
        <a:buFont typeface="Arial"/>
        <a:buNone/>
        <a:defRPr sz="1200" b="0" i="0" kern="1200" baseline="0">
          <a:solidFill>
            <a:schemeClr val="tx1"/>
          </a:solidFill>
          <a:latin typeface="+mn-lt"/>
          <a:ea typeface="+mn-ea"/>
          <a:cs typeface="3ds Light"/>
        </a:defRPr>
      </a:lvl5pPr>
      <a:lvl6pPr marL="2417668" indent="-219788" algn="l" defTabSz="87915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857243" indent="-219788" algn="l" defTabSz="87915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296819" indent="-219788" algn="l" defTabSz="87915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736395" indent="-219788" algn="l" defTabSz="87915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9576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79152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18728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58303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97879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37455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77031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516607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33035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52006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space réservé du titre 14"/>
          <p:cNvSpPr txBox="1">
            <a:spLocks/>
          </p:cNvSpPr>
          <p:nvPr/>
        </p:nvSpPr>
        <p:spPr>
          <a:xfrm>
            <a:off x="366486" y="420914"/>
            <a:ext cx="1614714" cy="3079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endParaRPr lang="en-US" sz="1100" i="0" dirty="0">
              <a:solidFill>
                <a:schemeClr val="bg1"/>
              </a:solidFill>
              <a:latin typeface="3ds SemiBold" pitchFamily="50" charset="0"/>
            </a:endParaRPr>
          </a:p>
        </p:txBody>
      </p:sp>
      <p:pic>
        <p:nvPicPr>
          <p:cNvPr id="1026" name="Picture 2" descr="\\designexpdsy\DesignAgency\Customer_Projects\NTF\00_Admin\preparation_elements\livraison du 16_01_2014\livraison_du_15_01_page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09600" y="216188"/>
            <a:ext cx="7620000" cy="476250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1809750"/>
            <a:ext cx="259080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3197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52006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space réservé du titre 14"/>
          <p:cNvSpPr txBox="1">
            <a:spLocks/>
          </p:cNvSpPr>
          <p:nvPr/>
        </p:nvSpPr>
        <p:spPr>
          <a:xfrm>
            <a:off x="366486" y="420914"/>
            <a:ext cx="1614714" cy="3079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endParaRPr lang="en-US" sz="1100" i="0" dirty="0">
              <a:solidFill>
                <a:schemeClr val="bg1"/>
              </a:solidFill>
              <a:latin typeface="3ds SemiBold" pitchFamily="50" charset="0"/>
            </a:endParaRPr>
          </a:p>
        </p:txBody>
      </p:sp>
      <p:pic>
        <p:nvPicPr>
          <p:cNvPr id="1026" name="Picture 2" descr="\\designexpdsy\DesignAgency\Customer_Projects\NTF\00_Admin\preparation_elements\livraison du 16_01_2014\livraison_du_15_01_page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09600" y="216188"/>
            <a:ext cx="7620000" cy="4762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3197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52006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space réservé du titre 14"/>
          <p:cNvSpPr txBox="1">
            <a:spLocks/>
          </p:cNvSpPr>
          <p:nvPr/>
        </p:nvSpPr>
        <p:spPr>
          <a:xfrm>
            <a:off x="366486" y="420914"/>
            <a:ext cx="1614714" cy="3079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endParaRPr lang="en-US" sz="1100" i="0" dirty="0">
              <a:solidFill>
                <a:schemeClr val="bg1"/>
              </a:solidFill>
              <a:latin typeface="3ds SemiBold" pitchFamily="50" charset="0"/>
            </a:endParaRPr>
          </a:p>
        </p:txBody>
      </p:sp>
      <p:pic>
        <p:nvPicPr>
          <p:cNvPr id="1026" name="Picture 2" descr="\\designexpdsy\DesignAgency\Customer_Projects\NTF\00_Admin\preparation_elements\livraison du 16_01_2014\livraison_du_15_01_page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09600" y="216189"/>
            <a:ext cx="7619999" cy="4762499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657350"/>
            <a:ext cx="3048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3197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52006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space réservé du titre 14"/>
          <p:cNvSpPr txBox="1">
            <a:spLocks/>
          </p:cNvSpPr>
          <p:nvPr/>
        </p:nvSpPr>
        <p:spPr>
          <a:xfrm>
            <a:off x="366486" y="420914"/>
            <a:ext cx="1614714" cy="3079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endParaRPr lang="en-US" sz="1100" i="0" dirty="0">
              <a:solidFill>
                <a:schemeClr val="bg1"/>
              </a:solidFill>
              <a:latin typeface="3ds SemiBold" pitchFamily="50" charset="0"/>
            </a:endParaRPr>
          </a:p>
        </p:txBody>
      </p:sp>
      <p:pic>
        <p:nvPicPr>
          <p:cNvPr id="1026" name="Picture 2" descr="\\designexpdsy\DesignAgency\Customer_Projects\NTF\00_Admin\preparation_elements\livraison du 16_01_2014\livraison_du_15_01_page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09600" y="216188"/>
            <a:ext cx="7620000" cy="4762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3197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52006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space réservé du titre 14"/>
          <p:cNvSpPr txBox="1">
            <a:spLocks/>
          </p:cNvSpPr>
          <p:nvPr/>
        </p:nvSpPr>
        <p:spPr>
          <a:xfrm>
            <a:off x="366486" y="420914"/>
            <a:ext cx="1614714" cy="3079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endParaRPr lang="en-US" sz="1100" i="0" dirty="0">
              <a:solidFill>
                <a:schemeClr val="bg1"/>
              </a:solidFill>
              <a:latin typeface="3ds SemiBold" pitchFamily="50" charset="0"/>
            </a:endParaRPr>
          </a:p>
        </p:txBody>
      </p:sp>
      <p:pic>
        <p:nvPicPr>
          <p:cNvPr id="1026" name="Picture 2" descr="\\designexpdsy\DesignAgency\Customer_Projects\NTF\00_Admin\preparation_elements\livraison du 16_01_2014\livraison_du_15_01_page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09600" y="216188"/>
            <a:ext cx="7620000" cy="4762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3197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52006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space réservé du titre 14"/>
          <p:cNvSpPr txBox="1">
            <a:spLocks/>
          </p:cNvSpPr>
          <p:nvPr/>
        </p:nvSpPr>
        <p:spPr>
          <a:xfrm>
            <a:off x="366486" y="420914"/>
            <a:ext cx="1614714" cy="3079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endParaRPr lang="en-US" sz="1100" i="0" dirty="0">
              <a:solidFill>
                <a:schemeClr val="bg1"/>
              </a:solidFill>
              <a:latin typeface="3ds SemiBold" pitchFamily="50" charset="0"/>
            </a:endParaRPr>
          </a:p>
        </p:txBody>
      </p:sp>
      <p:pic>
        <p:nvPicPr>
          <p:cNvPr id="1026" name="Picture 2" descr="\\designexpdsy\DesignAgency\Customer_Projects\NTF\00_Admin\preparation_elements\livraison du 16_01_2014\livraison_du_15_01_page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09600" y="216188"/>
            <a:ext cx="7620000" cy="4762500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733550"/>
            <a:ext cx="2514600" cy="141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3197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52006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space réservé du titre 14"/>
          <p:cNvSpPr txBox="1">
            <a:spLocks/>
          </p:cNvSpPr>
          <p:nvPr/>
        </p:nvSpPr>
        <p:spPr>
          <a:xfrm>
            <a:off x="366486" y="420914"/>
            <a:ext cx="1614714" cy="3079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endParaRPr lang="en-US" sz="1100" i="0" dirty="0">
              <a:solidFill>
                <a:schemeClr val="bg1"/>
              </a:solidFill>
              <a:latin typeface="3ds SemiBold" pitchFamily="50" charset="0"/>
            </a:endParaRPr>
          </a:p>
        </p:txBody>
      </p:sp>
      <p:pic>
        <p:nvPicPr>
          <p:cNvPr id="1026" name="Picture 2" descr="\\designexpdsy\DesignAgency\Customer_Projects\NTF\00_Admin\preparation_elements\livraison du 16_01_2014\livraison_du_15_01_page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09600" y="216188"/>
            <a:ext cx="7620000" cy="4762500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1809750"/>
            <a:ext cx="2438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3197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52006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space réservé du titre 14"/>
          <p:cNvSpPr txBox="1">
            <a:spLocks/>
          </p:cNvSpPr>
          <p:nvPr/>
        </p:nvSpPr>
        <p:spPr>
          <a:xfrm>
            <a:off x="366486" y="420914"/>
            <a:ext cx="1614714" cy="3079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endParaRPr lang="en-US" sz="1100" i="0" dirty="0">
              <a:solidFill>
                <a:schemeClr val="bg1"/>
              </a:solidFill>
              <a:latin typeface="3ds SemiBold" pitchFamily="50" charset="0"/>
            </a:endParaRPr>
          </a:p>
        </p:txBody>
      </p:sp>
      <p:pic>
        <p:nvPicPr>
          <p:cNvPr id="1026" name="Picture 2" descr="\\designexpdsy\DesignAgency\Customer_Projects\NTF\00_Admin\preparation_elements\livraison du 16_01_2014\livraison_du_15_01_page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09600" y="216189"/>
            <a:ext cx="7619998" cy="47624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3197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52006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space réservé du titre 14"/>
          <p:cNvSpPr txBox="1">
            <a:spLocks/>
          </p:cNvSpPr>
          <p:nvPr/>
        </p:nvSpPr>
        <p:spPr>
          <a:xfrm>
            <a:off x="366486" y="420914"/>
            <a:ext cx="1614714" cy="3079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endParaRPr lang="en-US" sz="1100" i="0" dirty="0">
              <a:solidFill>
                <a:schemeClr val="bg1"/>
              </a:solidFill>
              <a:latin typeface="3ds SemiBold" pitchFamily="50" charset="0"/>
            </a:endParaRPr>
          </a:p>
        </p:txBody>
      </p:sp>
      <p:pic>
        <p:nvPicPr>
          <p:cNvPr id="1026" name="Picture 2" descr="\\designexpdsy\DesignAgency\Customer_Projects\NTF\00_Admin\preparation_elements\livraison du 16_01_2014\livraison_du_15_01_page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09600" y="216188"/>
            <a:ext cx="7620000" cy="4762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3197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52006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space réservé du titre 14"/>
          <p:cNvSpPr txBox="1">
            <a:spLocks/>
          </p:cNvSpPr>
          <p:nvPr/>
        </p:nvSpPr>
        <p:spPr>
          <a:xfrm>
            <a:off x="366486" y="420914"/>
            <a:ext cx="1614714" cy="3079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endParaRPr lang="en-US" sz="1100" i="0" dirty="0">
              <a:solidFill>
                <a:schemeClr val="bg1"/>
              </a:solidFill>
              <a:latin typeface="3ds SemiBold" pitchFamily="50" charset="0"/>
            </a:endParaRPr>
          </a:p>
        </p:txBody>
      </p:sp>
      <p:pic>
        <p:nvPicPr>
          <p:cNvPr id="1026" name="Picture 2" descr="\\designexpdsy\DesignAgency\Customer_Projects\NTF\00_Admin\preparation_elements\livraison du 16_01_2014\livraison_du_15_01_page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09600" y="216188"/>
            <a:ext cx="7620000" cy="4762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3197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0" y="1276350"/>
            <a:ext cx="7162800" cy="557213"/>
          </a:xfrm>
        </p:spPr>
        <p:txBody>
          <a:bodyPr/>
          <a:lstStyle/>
          <a:p>
            <a:pPr>
              <a:defRPr/>
            </a:pPr>
            <a:r>
              <a:rPr lang="fr-FR" dirty="0" smtClean="0">
                <a:solidFill>
                  <a:schemeClr val="tx1"/>
                </a:solidFill>
                <a:latin typeface="3ds Light"/>
              </a:rPr>
              <a:t>NTF</a:t>
            </a:r>
            <a:r>
              <a:rPr lang="fr-FR" dirty="0" smtClean="0">
                <a:solidFill>
                  <a:schemeClr val="tx1"/>
                </a:solidFill>
                <a:latin typeface="3ds"/>
                <a:cs typeface="3ds"/>
              </a:rPr>
              <a:t>  </a:t>
            </a:r>
            <a:r>
              <a:rPr lang="fr-FR" dirty="0">
                <a:solidFill>
                  <a:schemeClr val="tx1"/>
                </a:solidFill>
                <a:latin typeface="3ds"/>
                <a:cs typeface="3ds"/>
              </a:rPr>
              <a:t>|  </a:t>
            </a:r>
            <a:r>
              <a:rPr lang="fr-FR" dirty="0" smtClean="0">
                <a:solidFill>
                  <a:schemeClr val="tx1"/>
                </a:solidFill>
                <a:latin typeface="3ds"/>
                <a:cs typeface="3ds"/>
              </a:rPr>
              <a:t>DA web| </a:t>
            </a:r>
            <a:r>
              <a:rPr lang="fr-FR" dirty="0" smtClean="0">
                <a:solidFill>
                  <a:schemeClr val="tx1"/>
                </a:solidFill>
                <a:latin typeface="3ds"/>
                <a:cs typeface="3ds"/>
              </a:rPr>
              <a:t>déclinaison des pages</a:t>
            </a:r>
            <a:endParaRPr lang="en-US" dirty="0">
              <a:solidFill>
                <a:schemeClr val="tx1"/>
              </a:solidFill>
              <a:latin typeface="3ds"/>
              <a:cs typeface="3d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7651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52006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space réservé du titre 14"/>
          <p:cNvSpPr txBox="1">
            <a:spLocks/>
          </p:cNvSpPr>
          <p:nvPr/>
        </p:nvSpPr>
        <p:spPr>
          <a:xfrm>
            <a:off x="366486" y="420914"/>
            <a:ext cx="1614714" cy="3079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endParaRPr lang="en-US" sz="1100" i="0" dirty="0">
              <a:solidFill>
                <a:schemeClr val="bg1"/>
              </a:solidFill>
              <a:latin typeface="3ds SemiBold" pitchFamily="50" charset="0"/>
            </a:endParaRPr>
          </a:p>
        </p:txBody>
      </p:sp>
      <p:pic>
        <p:nvPicPr>
          <p:cNvPr id="1026" name="Picture 2" descr="\\designexpdsy\DesignAgency\Customer_Projects\NTF\00_Admin\preparation_elements\livraison du 16_01_2014\livraison_du_15_01_page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09600" y="216188"/>
            <a:ext cx="7620000" cy="4762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3197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52006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space réservé du titre 14"/>
          <p:cNvSpPr txBox="1">
            <a:spLocks/>
          </p:cNvSpPr>
          <p:nvPr/>
        </p:nvSpPr>
        <p:spPr>
          <a:xfrm>
            <a:off x="366486" y="420914"/>
            <a:ext cx="1614714" cy="3079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endParaRPr lang="en-US" sz="1100" i="0" dirty="0">
              <a:solidFill>
                <a:schemeClr val="bg1"/>
              </a:solidFill>
              <a:latin typeface="3ds SemiBold" pitchFamily="50" charset="0"/>
            </a:endParaRPr>
          </a:p>
        </p:txBody>
      </p:sp>
      <p:pic>
        <p:nvPicPr>
          <p:cNvPr id="1026" name="Picture 2" descr="\\designexpdsy\DesignAgency\Customer_Projects\NTF\00_Admin\preparation_elements\livraison du 16_01_2014\livraison_du_15_01_page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09600" y="216188"/>
            <a:ext cx="7620000" cy="4762500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938336"/>
            <a:ext cx="3022600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3197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0" y="1276350"/>
            <a:ext cx="7239000" cy="557784"/>
          </a:xfrm>
        </p:spPr>
        <p:txBody>
          <a:bodyPr/>
          <a:lstStyle/>
          <a:p>
            <a:r>
              <a:rPr lang="fr-FR" dirty="0" smtClean="0">
                <a:solidFill>
                  <a:srgbClr val="5D82A9"/>
                </a:solidFill>
                <a:latin typeface="3ds"/>
                <a:cs typeface="3ds"/>
              </a:rPr>
              <a:t>MERCI</a:t>
            </a:r>
            <a:endParaRPr lang="en-US" dirty="0">
              <a:solidFill>
                <a:srgbClr val="5D82A9"/>
              </a:solidFill>
              <a:latin typeface="3ds"/>
              <a:cs typeface="3d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2423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52006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space réservé du titre 14"/>
          <p:cNvSpPr txBox="1">
            <a:spLocks/>
          </p:cNvSpPr>
          <p:nvPr/>
        </p:nvSpPr>
        <p:spPr>
          <a:xfrm>
            <a:off x="366486" y="420914"/>
            <a:ext cx="1614714" cy="3079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endParaRPr lang="en-US" sz="1100" i="0" dirty="0">
              <a:solidFill>
                <a:schemeClr val="bg1"/>
              </a:solidFill>
              <a:latin typeface="3ds SemiBold" pitchFamily="50" charset="0"/>
            </a:endParaRPr>
          </a:p>
        </p:txBody>
      </p:sp>
      <p:pic>
        <p:nvPicPr>
          <p:cNvPr id="1026" name="Picture 2" descr="\\designexpdsy\DesignAgency\Customer_Projects\NTF\00_Admin\preparation_elements\livraison du 16_01_2014\livraison_du_15_01_page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09600" y="213212"/>
            <a:ext cx="7620000" cy="47684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3197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52006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space réservé du titre 14"/>
          <p:cNvSpPr txBox="1">
            <a:spLocks/>
          </p:cNvSpPr>
          <p:nvPr/>
        </p:nvSpPr>
        <p:spPr>
          <a:xfrm>
            <a:off x="366486" y="420914"/>
            <a:ext cx="1614714" cy="3079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endParaRPr lang="en-US" sz="1100" i="0" dirty="0">
              <a:solidFill>
                <a:schemeClr val="bg1"/>
              </a:solidFill>
              <a:latin typeface="3ds SemiBold" pitchFamily="50" charset="0"/>
            </a:endParaRPr>
          </a:p>
        </p:txBody>
      </p:sp>
      <p:pic>
        <p:nvPicPr>
          <p:cNvPr id="1026" name="Picture 2" descr="\\designexpdsy\DesignAgency\Customer_Projects\NTF\00_Admin\preparation_elements\livraison du 16_01_2014\livraison_du_15_01_page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09600" y="213212"/>
            <a:ext cx="7620000" cy="47684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3197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52006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space réservé du titre 14"/>
          <p:cNvSpPr txBox="1">
            <a:spLocks/>
          </p:cNvSpPr>
          <p:nvPr/>
        </p:nvSpPr>
        <p:spPr>
          <a:xfrm>
            <a:off x="366486" y="420914"/>
            <a:ext cx="1614714" cy="3079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endParaRPr lang="en-US" sz="1100" i="0" dirty="0">
              <a:solidFill>
                <a:schemeClr val="bg1"/>
              </a:solidFill>
              <a:latin typeface="3ds SemiBold" pitchFamily="50" charset="0"/>
            </a:endParaRPr>
          </a:p>
        </p:txBody>
      </p:sp>
      <p:pic>
        <p:nvPicPr>
          <p:cNvPr id="1026" name="Picture 2" descr="\\designexpdsy\DesignAgency\Customer_Projects\NTF\00_Admin\preparation_elements\livraison du 16_01_2014\livraison_du_15_01_page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09600" y="213212"/>
            <a:ext cx="7620000" cy="4768453"/>
          </a:xfrm>
          <a:prstGeom prst="rect">
            <a:avLst/>
          </a:prstGeom>
          <a:noFill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2038350"/>
            <a:ext cx="2362200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3197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52006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space réservé du titre 14"/>
          <p:cNvSpPr txBox="1">
            <a:spLocks/>
          </p:cNvSpPr>
          <p:nvPr/>
        </p:nvSpPr>
        <p:spPr>
          <a:xfrm>
            <a:off x="366486" y="420914"/>
            <a:ext cx="1614714" cy="3079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endParaRPr lang="en-US" sz="1100" i="0" dirty="0">
              <a:solidFill>
                <a:schemeClr val="bg1"/>
              </a:solidFill>
              <a:latin typeface="3ds SemiBold" pitchFamily="50" charset="0"/>
            </a:endParaRPr>
          </a:p>
        </p:txBody>
      </p:sp>
      <p:pic>
        <p:nvPicPr>
          <p:cNvPr id="1026" name="Picture 2" descr="\\designexpdsy\DesignAgency\Customer_Projects\NTF\00_Admin\preparation_elements\livraison du 16_01_2014\livraison_du_15_01_page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09600" y="213212"/>
            <a:ext cx="7619999" cy="47684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3197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52006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space réservé du titre 14"/>
          <p:cNvSpPr txBox="1">
            <a:spLocks/>
          </p:cNvSpPr>
          <p:nvPr/>
        </p:nvSpPr>
        <p:spPr>
          <a:xfrm>
            <a:off x="366486" y="420914"/>
            <a:ext cx="1614714" cy="3079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endParaRPr lang="en-US" sz="1100" i="0" dirty="0">
              <a:solidFill>
                <a:schemeClr val="bg1"/>
              </a:solidFill>
              <a:latin typeface="3ds SemiBold" pitchFamily="50" charset="0"/>
            </a:endParaRPr>
          </a:p>
        </p:txBody>
      </p:sp>
      <p:pic>
        <p:nvPicPr>
          <p:cNvPr id="1026" name="Picture 2" descr="\\designexpdsy\DesignAgency\Customer_Projects\NTF\00_Admin\preparation_elements\livraison du 16_01_2014\livraison_du_15_01_page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09600" y="216188"/>
            <a:ext cx="7620000" cy="4762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3197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52006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space réservé du titre 14"/>
          <p:cNvSpPr txBox="1">
            <a:spLocks/>
          </p:cNvSpPr>
          <p:nvPr/>
        </p:nvSpPr>
        <p:spPr>
          <a:xfrm>
            <a:off x="366486" y="420914"/>
            <a:ext cx="1614714" cy="3079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endParaRPr lang="en-US" sz="1100" i="0" dirty="0">
              <a:solidFill>
                <a:schemeClr val="bg1"/>
              </a:solidFill>
              <a:latin typeface="3ds SemiBold" pitchFamily="50" charset="0"/>
            </a:endParaRPr>
          </a:p>
        </p:txBody>
      </p:sp>
      <p:pic>
        <p:nvPicPr>
          <p:cNvPr id="1026" name="Picture 2" descr="\\designexpdsy\DesignAgency\Customer_Projects\NTF\00_Admin\preparation_elements\livraison du 16_01_2014\livraison_du_15_01_page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09600" y="216188"/>
            <a:ext cx="7620000" cy="4762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3197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52006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space réservé du titre 14"/>
          <p:cNvSpPr txBox="1">
            <a:spLocks/>
          </p:cNvSpPr>
          <p:nvPr/>
        </p:nvSpPr>
        <p:spPr>
          <a:xfrm>
            <a:off x="366486" y="420914"/>
            <a:ext cx="1614714" cy="3079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endParaRPr lang="en-US" sz="1100" i="0" dirty="0">
              <a:solidFill>
                <a:schemeClr val="bg1"/>
              </a:solidFill>
              <a:latin typeface="3ds SemiBold" pitchFamily="50" charset="0"/>
            </a:endParaRPr>
          </a:p>
        </p:txBody>
      </p:sp>
      <p:pic>
        <p:nvPicPr>
          <p:cNvPr id="1026" name="Picture 2" descr="\\designexpdsy\DesignAgency\Customer_Projects\NTF\00_Admin\preparation_elements\livraison du 16_01_2014\livraison_du_15_01_page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09600" y="216188"/>
            <a:ext cx="7620000" cy="4762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3197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3DS Colors V1.0">
      <a:dk1>
        <a:srgbClr val="5B7F95"/>
      </a:dk1>
      <a:lt1>
        <a:srgbClr val="FFFFFF"/>
      </a:lt1>
      <a:dk2>
        <a:srgbClr val="001871"/>
      </a:dk2>
      <a:lt2>
        <a:srgbClr val="DA291C"/>
      </a:lt2>
      <a:accent1>
        <a:srgbClr val="5B7F95"/>
      </a:accent1>
      <a:accent2>
        <a:srgbClr val="00B2A9"/>
      </a:accent2>
      <a:accent3>
        <a:srgbClr val="FFCD00"/>
      </a:accent3>
      <a:accent4>
        <a:srgbClr val="E87722"/>
      </a:accent4>
      <a:accent5>
        <a:srgbClr val="84BD00"/>
      </a:accent5>
      <a:accent6>
        <a:srgbClr val="0077C8"/>
      </a:accent6>
      <a:hlink>
        <a:srgbClr val="0000FF"/>
      </a:hlink>
      <a:folHlink>
        <a:srgbClr val="800080"/>
      </a:folHlink>
    </a:clrScheme>
    <a:fontScheme name="3DS PPT template">
      <a:majorFont>
        <a:latin typeface="3ds"/>
        <a:ea typeface=""/>
        <a:cs typeface=""/>
      </a:majorFont>
      <a:minorFont>
        <a:latin typeface="3d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6814</TotalTime>
  <Words>9</Words>
  <Application>Microsoft Office PowerPoint</Application>
  <PresentationFormat>Affichage à l'écran (16:9)</PresentationFormat>
  <Paragraphs>2</Paragraphs>
  <Slides>22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3" baseType="lpstr">
      <vt:lpstr>blank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</vt:vector>
  </TitlesOfParts>
  <Company>DASSAULT SYSTEMES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ll6</dc:creator>
  <cp:lastModifiedBy>t4d</cp:lastModifiedBy>
  <cp:revision>408</cp:revision>
  <cp:lastPrinted>2011-12-29T17:28:05Z</cp:lastPrinted>
  <dcterms:created xsi:type="dcterms:W3CDTF">2013-06-05T07:51:39Z</dcterms:created>
  <dcterms:modified xsi:type="dcterms:W3CDTF">2014-03-28T17:10:27Z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 Version">
    <vt:lpwstr>1.0</vt:lpwstr>
  </property>
</Properties>
</file>